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76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692" y="-5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B1DC-B73E-4EDB-8EAD-774902D7D136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BFEF-20E5-4A06-ADB5-B8084F1105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967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B1DC-B73E-4EDB-8EAD-774902D7D136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BFEF-20E5-4A06-ADB5-B8084F1105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6041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B1DC-B73E-4EDB-8EAD-774902D7D136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BFEF-20E5-4A06-ADB5-B8084F1105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720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B1DC-B73E-4EDB-8EAD-774902D7D136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BFEF-20E5-4A06-ADB5-B8084F1105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9733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B1DC-B73E-4EDB-8EAD-774902D7D136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BFEF-20E5-4A06-ADB5-B8084F1105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785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B1DC-B73E-4EDB-8EAD-774902D7D136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BFEF-20E5-4A06-ADB5-B8084F1105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163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B1DC-B73E-4EDB-8EAD-774902D7D136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BFEF-20E5-4A06-ADB5-B8084F1105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99874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B1DC-B73E-4EDB-8EAD-774902D7D136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BFEF-20E5-4A06-ADB5-B8084F1105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641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B1DC-B73E-4EDB-8EAD-774902D7D136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BFEF-20E5-4A06-ADB5-B8084F1105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0862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B1DC-B73E-4EDB-8EAD-774902D7D136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BFEF-20E5-4A06-ADB5-B8084F1105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1969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FB1DC-B73E-4EDB-8EAD-774902D7D136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ABFEF-20E5-4A06-ADB5-B8084F1105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99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FB1DC-B73E-4EDB-8EAD-774902D7D136}" type="datetimeFigureOut">
              <a:rPr lang="ru-RU" smtClean="0"/>
              <a:pPr/>
              <a:t>06.02.2022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ABFEF-20E5-4A06-ADB5-B8084F1105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242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phonoteka.org/uploads/posts/2021-12/1638562596_6-phonoteka-org-p-fon-dlya-prezentatsii-sobesedovanie-krasiv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phonoteka.org/uploads/posts/2021-12/1638562596_6-phonoteka-org-p-fon-dlya-prezentatsii-sobesedovanie-krasiv-7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phonoteka.org/uploads/posts/2021-12/1638562596_6-phonoteka-org-p-fon-dlya-prezentatsii-sobesedovanie-krasiv-7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phonoteka.org/uploads/posts/2021-12/1638562596_6-phonoteka-org-p-fon-dlya-prezentatsii-sobesedovanie-krasiv-7.jp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1" descr="https://st4.depositphotos.com/2071605/23220/i/950/depositphotos_232200112-stock-photo-vintage-journalism-table-top-view.jp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6" name="Picture 12" descr="C:\Users\user\Desktop\depositphotos_232200112-stock-photo-vintage-journalism-table-top-vie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9" y="9037"/>
            <a:ext cx="9125216" cy="684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475656" y="9037"/>
            <a:ext cx="66247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 - детский сад № 6 </a:t>
            </a:r>
            <a:endParaRPr lang="ru-RU" alt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Татарска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i="1" dirty="0">
              <a:solidFill>
                <a:srgbClr val="7030A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Педагогический проект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i="1" dirty="0" smtClean="0">
                <a:solidFill>
                  <a:srgbClr val="002060"/>
                </a:solidFill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«Мы- журналисты»</a:t>
            </a:r>
            <a:endParaRPr lang="ru-RU" sz="4400" b="1" i="1" dirty="0">
              <a:solidFill>
                <a:srgbClr val="002060"/>
              </a:solidFill>
              <a:latin typeface="Arial Black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старшая группа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60387" y="5517232"/>
            <a:ext cx="5616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 проекта: </a:t>
            </a:r>
          </a:p>
          <a:p>
            <a:pPr lvl="0" algn="ctr"/>
            <a:r>
              <a:rPr lang="ru-RU" altLang="ru-RU" b="1" dirty="0" err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Адамсонова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Наталья Николаевна,</a:t>
            </a:r>
            <a:endParaRPr lang="ru-RU" altLang="ru-RU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pPr lvl="0" algn="ctr"/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г. Татарск- </a:t>
            </a:r>
            <a:r>
              <a:rPr lang="ru-RU" alt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b="1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endParaRPr lang="ru-RU" altLang="ru-RU" sz="2000" b="1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1506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12495343_65-p-serii-fon-fotoapparat-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9174" y="260648"/>
            <a:ext cx="84969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Проблемно- </a:t>
            </a:r>
            <a:r>
              <a:rPr kumimoji="0" lang="ru-RU" sz="3200" b="1" u="none" strike="noStrike" kern="0" cap="none" spc="0" normalizeH="0" baseline="0" noProof="0" dirty="0" err="1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деятельностный</a:t>
            </a:r>
            <a:r>
              <a:rPr kumimoji="0" lang="ru-RU" sz="3200" b="1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этап:</a:t>
            </a:r>
            <a:endParaRPr kumimoji="0" lang="ru-RU" sz="3200" b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174" y="1124744"/>
            <a:ext cx="42979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cs typeface="Times New Roman" pitchFamily="18" charset="0"/>
              </a:rPr>
              <a:t>Познавательное развитие: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4813" y="845423"/>
            <a:ext cx="4093346" cy="2439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 descr="C:\Users\user\Downloads\IMG-20220204-WA000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863" b="13760"/>
          <a:stretch/>
        </p:blipFill>
        <p:spPr bwMode="auto">
          <a:xfrm>
            <a:off x="30911" y="1524854"/>
            <a:ext cx="3072419" cy="2840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ownloads\IMG-20220204-WA000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235"/>
          <a:stretch/>
        </p:blipFill>
        <p:spPr bwMode="auto">
          <a:xfrm>
            <a:off x="6058013" y="3717032"/>
            <a:ext cx="2940146" cy="3046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Users\user\Downloads\IMG-20220204-WA000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317"/>
          <a:stretch/>
        </p:blipFill>
        <p:spPr bwMode="auto">
          <a:xfrm>
            <a:off x="3199452" y="3717032"/>
            <a:ext cx="2833845" cy="30466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6049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12495343_65-p-serii-fon-fotoapparat-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825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user\Desktop\К ПРООЕКТУ ФОТО И ВИДЕО\IMG_20220127_095127_08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723" y="660758"/>
            <a:ext cx="3012178" cy="3209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60648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2000" b="1" i="0" u="none" strike="noStrike" kern="0" cap="none" spc="0" normalizeH="0" baseline="0" noProof="0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ea typeface="+mn-ea"/>
                <a:cs typeface="Times New Roman" pitchFamily="18" charset="0"/>
              </a:rPr>
              <a:t>Экскурсия в ДК «Родина»</a:t>
            </a:r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811112"/>
            <a:ext cx="3131840" cy="30386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902" r="14835"/>
          <a:stretch/>
        </p:blipFill>
        <p:spPr bwMode="auto">
          <a:xfrm>
            <a:off x="6808642" y="28183"/>
            <a:ext cx="2335358" cy="32576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 descr="C:\Users\user\Desktop\К ПРООЕКТУ ФОТО И ВИДЕО\IMG_20220127_100700_179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151"/>
          <a:stretch/>
        </p:blipFill>
        <p:spPr bwMode="auto">
          <a:xfrm>
            <a:off x="6267762" y="3334006"/>
            <a:ext cx="2876238" cy="34073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1" name="Picture 7" descr="C:\Users\user\Desktop\К ПРООЕКТУ ФОТО И ВИДЕО\IMG_20220127_102255_799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843" t="2156" b="27577"/>
          <a:stretch/>
        </p:blipFill>
        <p:spPr bwMode="auto">
          <a:xfrm>
            <a:off x="3137901" y="3228984"/>
            <a:ext cx="3030265" cy="345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5" descr="C:\Users\user\Desktop\К ПРООЕКТУ ФОТО И ВИДЕО\IMG_20220127_100358_25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823"/>
          <a:stretch/>
        </p:blipFill>
        <p:spPr bwMode="auto">
          <a:xfrm>
            <a:off x="3923928" y="28182"/>
            <a:ext cx="2884714" cy="3122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8977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12495343_65-p-serii-fon-fotoapparat-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9808" y="51973"/>
            <a:ext cx="58326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cs typeface="Times New Roman" pitchFamily="18" charset="0"/>
              </a:rPr>
              <a:t>Социально- коммуникативное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kern="0" noProof="0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                                               </a:t>
            </a:r>
            <a:r>
              <a:rPr kumimoji="0" lang="ru-RU" sz="2000" b="1" i="0" u="none" strike="noStrike" kern="0" cap="none" spc="0" normalizeH="0" baseline="0" noProof="0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cs typeface="Times New Roman" pitchFamily="18" charset="0"/>
              </a:rPr>
              <a:t>развитие: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3315" name="Picture 3" descr="C:\Users\user\Desktop\К ПРООЕКТУ ФОТО И ВИДЕО\IMG_20220119_082201_4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5152"/>
            <a:ext cx="3058961" cy="3654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Users\user\Desktop\К ПРООЕКТУ ФОТО И ВИДЕО\IMG_20220119_080610_2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22" y="758606"/>
            <a:ext cx="2723964" cy="36887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 descr="C:\Users\user\Desktop\К ПРООЕКТУ ФОТО И ВИДЕО\IMG_20220120_170109_8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5392" y="758607"/>
            <a:ext cx="3278776" cy="34614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69436"/>
            <a:ext cx="4598801" cy="2987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53887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12495343_65-p-serii-fon-fotoapparat-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6427" y="315688"/>
            <a:ext cx="30203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cs typeface="Times New Roman" pitchFamily="18" charset="0"/>
              </a:rPr>
              <a:t>Речевое развитие: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522" t="21332"/>
          <a:stretch/>
        </p:blipFill>
        <p:spPr bwMode="auto">
          <a:xfrm>
            <a:off x="6464176" y="0"/>
            <a:ext cx="2679824" cy="332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023" y="732766"/>
            <a:ext cx="3271452" cy="33980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 descr="C:\Users\user\Desktop\К ПРООЕКТУ ФОТО И ВИДЕО\IMG_20220125_105957_9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6574" y="32120"/>
            <a:ext cx="3074004" cy="4098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408"/>
          <a:stretch/>
        </p:blipFill>
        <p:spPr bwMode="auto">
          <a:xfrm>
            <a:off x="4788024" y="3931798"/>
            <a:ext cx="4292355" cy="29262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45958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12495343_65-p-serii-fon-fotoapparat-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04664"/>
            <a:ext cx="64807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kern="0" cap="none" spc="0" normalizeH="0" baseline="0" noProof="0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cs typeface="Times New Roman" pitchFamily="18" charset="0"/>
              </a:rPr>
              <a:t>Художественно- эстетическое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kern="0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cs typeface="Times New Roman" pitchFamily="18" charset="0"/>
              </a:rPr>
              <a:t>                                             </a:t>
            </a:r>
            <a:r>
              <a:rPr kumimoji="0" lang="ru-RU" sz="2000" b="1" i="0" u="none" strike="noStrike" kern="0" cap="none" spc="0" normalizeH="0" baseline="0" noProof="0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cs typeface="Times New Roman" pitchFamily="18" charset="0"/>
              </a:rPr>
              <a:t>развитие: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pic>
        <p:nvPicPr>
          <p:cNvPr id="10242" name="Picture 2" descr="C:\Users\user\Desktop\К ПРООЕКТУ ФОТО И ВИДЕО\IMG_20220124_163711_1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1167" y="0"/>
            <a:ext cx="2632833" cy="3510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541505"/>
            <a:ext cx="3595351" cy="23915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507" y="804775"/>
            <a:ext cx="2886309" cy="38484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 descr="C:\Users\user\Desktop\К ПРООЕКТУ ФОТО И ВИДЕО\IMG_20220125_105019_81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871335"/>
            <a:ext cx="5766048" cy="2745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737585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12495343_65-p-serii-fon-fotoapparat-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42679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 w="1905">
                  <a:noFill/>
                </a:ln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Arial Black" pitchFamily="34" charset="0"/>
                <a:cs typeface="Times New Roman" pitchFamily="18" charset="0"/>
              </a:rPr>
              <a:t>Физическое развитие: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2290" name="Picture 2" descr="C:\Users\user\Desktop\К ПРООЕКТУ ФОТО И ВИДЕО\IMG_20220120_152757_69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1164"/>
          <a:stretch/>
        </p:blipFill>
        <p:spPr bwMode="auto">
          <a:xfrm>
            <a:off x="5652120" y="10871"/>
            <a:ext cx="3491880" cy="36704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0438" y="908720"/>
            <a:ext cx="4355529" cy="3372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 descr="C:\Users\user\Desktop\К ПРООЕКТУ ФОТО И ВИДЕО\IMG_20220120_153158_30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007" r="7235" b="11833"/>
          <a:stretch/>
        </p:blipFill>
        <p:spPr bwMode="auto">
          <a:xfrm>
            <a:off x="3995936" y="3787180"/>
            <a:ext cx="4700028" cy="2855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87682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12495343_65-p-serii-fon-fotoapparat-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47525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Творческий этап:</a:t>
            </a:r>
            <a:endParaRPr kumimoji="0" lang="ru-RU" sz="3200" b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268760"/>
            <a:ext cx="79208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Организация  деятельности детей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в старшей группе по теме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«Мы- журналисты»;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2400" b="1" dirty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ru-RU" sz="2400" b="1" dirty="0">
                <a:solidFill>
                  <a:srgbClr val="7030A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Оформление результата проекта в  виде презентации; 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868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12495343_65-p-serii-fon-fotoapparat-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404664"/>
            <a:ext cx="871296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kumimoji="0" lang="ru-RU" sz="3600" b="1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Результативность: </a:t>
            </a:r>
            <a:endParaRPr kumimoji="0" lang="ru-RU" sz="3600" b="1" u="none" strike="noStrike" kern="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kumimoji="0" lang="ru-RU" sz="3600" b="1" u="none" strike="noStrike" kern="0" cap="none" spc="0" normalizeH="0" baseline="0" noProof="0" dirty="0" smtClean="0">
              <a:ln>
                <a:solidFill>
                  <a:prstClr val="black"/>
                </a:solidFill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Подводя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итоги нашей работы по проекту, делаем вывод, что нам удалось сформировать целостное представление у детей нашей группы о профессии журналиста. У детей развились необходимые формы общения со сверстниками, они научились вести диалог не только с детьми, но и со взрослыми. Дети не только приобрели знание норм речевого общения со взрослыми и сверстниками, но и стали использовать эти знания в реальных жизненных ситуациях, стали относиться друг к другу намного внимательнее и доброжелательнее, уменьшилось число конфликтных ситуаций. Кроме того, значительно обогатился их лексический запас, он пополнился словами и выражениями из словаря речевого этикета. </a:t>
            </a:r>
          </a:p>
          <a:p>
            <a:pPr lvl="0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kumimoji="0" lang="ru-RU" sz="2000" b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30265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12495343_65-p-serii-fon-fotoapparat-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260648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3600" b="1" i="1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Творческая 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  <a:endParaRPr lang="ru-RU" sz="3600" dirty="0" smtClean="0"/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1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«</a:t>
            </a:r>
            <a:r>
              <a:rPr kumimoji="0" lang="ru-RU" sz="3600" b="1" i="1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Мы- журналисты»</a:t>
            </a:r>
            <a:endParaRPr kumimoji="0" lang="ru-RU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844824"/>
            <a:ext cx="856895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Задачи: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1.Продолжать расширять представления детей о профессиональной деятельности редакции газеты.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Закреплять знания детей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 работе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людей разнообразных профессий.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3.Развивать коммуникативные навыки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детей, умение действовать в соответствии с ролью.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Активизировать познавательный интерес.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5. Воспитывать уважение к труду взрослых,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потребность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трудиться.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 smtClean="0">
              <a:solidFill>
                <a:srgbClr val="00206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1559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12495343_65-p-serii-fon-fotoapparat-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6658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12495343_65-p-serii-fon-fotoapparat-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5689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3600" b="1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Актуальность </a:t>
            </a:r>
            <a:r>
              <a:rPr kumimoji="0" lang="ru-RU" sz="3600" b="1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kumimoji="0" lang="ru-RU" sz="3600" b="1" i="1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 живем в мире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гаджетов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Информационные технологии дают нам новые возможности. Но при этом дети стали меньше общаться со взрослыми и друг с другом. Проблема речи остаётся одной из актуальных проблем. Поэтому для развития речи детей взято перспективное направление «детская журналистика» , которая помогает развивать речь: вести диалог, умело рассказать о том, что интересного произошло в группе или дома, поделиться своими впечатлениями, высказать свое мнение, не бояться спрашивать, быть активными.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 нашей группе появился микрофон. Дети пели песни, слушали музыку, не представляя для чего ещё нужен микрофон. Я взяла микрофон и стала задавать детям разные вопросы. И одним из них был: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«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 с микрофоном. Кто же я?» Дети не смогли ответить на мой вопрос.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-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хотите познакомиться с этой профессией? </a:t>
            </a:r>
          </a:p>
          <a:p>
            <a:pPr lvl="0"/>
            <a:endParaRPr lang="ru-RU" sz="2000" b="1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03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12495343_65-p-serii-fon-fotoapparat-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260649"/>
            <a:ext cx="8640960" cy="79406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83464" algn="ct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kumimoji="0" lang="ru-RU" sz="2400" b="1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Цель проекта </a:t>
            </a:r>
            <a:r>
              <a:rPr kumimoji="0" lang="ru-RU" sz="2400" b="1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65760" indent="-283464" algn="ct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kumimoji="0" lang="ru-RU" sz="2400" b="1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связной речи у детей старшего дошкольного возраста через изучение основ профессии журналиста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400" b="1" dirty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sz="2400" b="1" dirty="0" smtClean="0">
                <a:ln>
                  <a:solidFill>
                    <a:prstClr val="black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0"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Организовать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развивающей предметно –пространственной  среде группы центр журналиста.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Обучать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детей построению самостоятельных высказываний, умению вести диалог, как со сверстниками, так и с взрослыми.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Формировать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начальные представления о профессиональных журналистских качествах.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Развивать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коммуникативные навыки и взаимодействия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детей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друг с другом в паре, в группе, в коллективе.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5. Воспитать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уважительное  отношение к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lvl="0"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людям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разных профессий,  желание  вести диалог  друг с  другом.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endParaRPr lang="ru-RU" sz="2800" b="1" i="1" dirty="0">
              <a:ln>
                <a:solidFill>
                  <a:prstClr val="black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3891A7"/>
              </a:buClr>
              <a:buSzPct val="80000"/>
            </a:pPr>
            <a:endParaRPr lang="ru-RU" sz="2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4595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12495343_65-p-serii-fon-fotoapparat-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116632"/>
            <a:ext cx="8856983" cy="974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4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Планируемый  результат </a:t>
            </a:r>
            <a:r>
              <a:rPr lang="ru-RU" sz="2400" b="1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0"/>
            <a:endParaRPr lang="ru-RU" sz="2400" b="1" dirty="0" smtClean="0">
              <a:ln>
                <a:solidFill>
                  <a:prstClr val="black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детей сформируется связная диалогическая речь; навыки взаимодействия со взрослыми;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умения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  договариваться друг с другом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расширится и активизируется словарный запас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представлений о профессиональных журналистских качествах и навыках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представление о профессиональном труде взрослых: журналистов, корреспондентов, фоторепортёров, фотографа; об их орудиях труда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расширятся  и активизируются формы речевого этикета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научатся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работать в паре, коллективе;     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творчески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выполнять задания;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/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ctr">
              <a:buFont typeface="Wingdings" pitchFamily="2" charset="2"/>
              <a:buChar char="Ø"/>
            </a:pP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buFont typeface="Wingdings" pitchFamily="2" charset="2"/>
              <a:buChar char="Ø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425196" lvl="0" indent="-342900" algn="just">
              <a:spcBef>
                <a:spcPts val="600"/>
              </a:spcBef>
              <a:buClr>
                <a:srgbClr val="3891A7"/>
              </a:buClr>
              <a:buSzPct val="80000"/>
              <a:buFont typeface="Wingdings" pitchFamily="2" charset="2"/>
              <a:buChar char="Ø"/>
            </a:pPr>
            <a:endParaRPr lang="ru-RU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83464" algn="just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indent="-283464" algn="just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65760" lvl="0" indent="-283464" algn="just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65760" lvl="0" indent="-283464" algn="just">
              <a:spcBef>
                <a:spcPts val="600"/>
              </a:spcBef>
              <a:buClr>
                <a:srgbClr val="3891A7"/>
              </a:buClr>
              <a:buSzPct val="80000"/>
              <a:buFont typeface="Wingdings 2"/>
              <a:buChar char=""/>
            </a:pPr>
            <a:endParaRPr lang="ru-RU" sz="20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82296" lvl="0" algn="just">
              <a:spcBef>
                <a:spcPts val="600"/>
              </a:spcBef>
              <a:buClr>
                <a:srgbClr val="3891A7"/>
              </a:buClr>
              <a:buSzPct val="80000"/>
            </a:pPr>
            <a:endParaRPr lang="ru-RU" sz="21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400" b="1" dirty="0">
              <a:ln>
                <a:solidFill>
                  <a:prstClr val="black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101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12495343_65-p-serii-fon-fotoapparat-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188640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Характеристика проекта:</a:t>
            </a:r>
          </a:p>
          <a:p>
            <a:pPr lvl="0"/>
            <a:endParaRPr lang="ru-RU" sz="3600" b="1" i="1" dirty="0">
              <a:ln>
                <a:solidFill>
                  <a:prstClr val="black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предметно-содержательной области:                                                                                                 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интегрированный;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по характеру доминирующей детской деятельности: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творческо- продуктивный;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 количеству участников:       групповой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 длительности реализации: 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средней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продолжительности 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по характеру координирования проекта: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непосредственный</a:t>
            </a:r>
          </a:p>
        </p:txBody>
      </p:sp>
    </p:spTree>
    <p:extLst>
      <p:ext uri="{BB962C8B-B14F-4D97-AF65-F5344CB8AC3E}">
        <p14:creationId xmlns:p14="http://schemas.microsoft.com/office/powerpoint/2010/main" xmlns="" val="4228566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12495343_65-p-serii-fon-fotoapparat-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332656"/>
            <a:ext cx="4572000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Этапы проекта: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052736"/>
            <a:ext cx="7992888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Мотивационный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Проблемно- </a:t>
            </a:r>
            <a:r>
              <a:rPr lang="ru-RU" sz="40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деятельностный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50000"/>
              </a:lnSpc>
              <a:buFont typeface="Wingdings" pitchFamily="2" charset="2"/>
              <a:buChar char="v"/>
              <a:defRPr/>
            </a:pPr>
            <a:r>
              <a:rPr lang="ru-RU" sz="40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Творческий</a:t>
            </a:r>
          </a:p>
        </p:txBody>
      </p:sp>
      <p:pic>
        <p:nvPicPr>
          <p:cNvPr id="5" name="Picture 3" descr="C:\Users\user\Desktop\К ПРООЕКТУ ФОТО И ВИДЕО\IMG_20220120_170746_3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135" r="3850" b="10526"/>
          <a:stretch/>
        </p:blipFill>
        <p:spPr bwMode="auto">
          <a:xfrm>
            <a:off x="4201515" y="3140968"/>
            <a:ext cx="4942485" cy="36845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16641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12495343_65-p-serii-fon-fotoapparat-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335846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600" b="1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Мотивационный этап:</a:t>
            </a:r>
          </a:p>
          <a:p>
            <a:pPr lvl="0"/>
            <a:endParaRPr lang="ru-RU" sz="3600" b="1" i="1" dirty="0">
              <a:ln>
                <a:solidFill>
                  <a:prstClr val="black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ctr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накопление методических материалов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цели и задач проекта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плана проекта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необходимых условий для реализации</a:t>
            </a:r>
          </a:p>
          <a:p>
            <a:pPr lvl="0" algn="ctr"/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(подготовка материала и оборудования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lvl="0"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ctr">
              <a:buFont typeface="Wingdings" pitchFamily="2" charset="2"/>
              <a:buChar char="Ø"/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родителей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ctr"/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29024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12495343_65-p-serii-fon-fotoapparat-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5460" y="116632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Создание  условий для самостоятельной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                                                            деятельности: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3273" y="1192306"/>
            <a:ext cx="3157850" cy="2520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6820" y="4365104"/>
            <a:ext cx="5689600" cy="2336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 descr="C:\Users\user\Desktop\К ПРООЕКТУ ФОТО И ВИДЕО\IMG_20220203_163922_27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01956" y="1043845"/>
            <a:ext cx="3108314" cy="28172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08" y="692695"/>
            <a:ext cx="2625421" cy="3500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66974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12495343_65-p-serii-fon-fotoapparat-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0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3016" y="188640"/>
            <a:ext cx="885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Взаимодействие с родителями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по вовлечению в образовательный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kern="0" dirty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kern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r>
              <a:rPr kumimoji="0" lang="ru-RU" sz="2800" b="1" u="none" strike="noStrike" kern="0" cap="none" spc="0" normalizeH="0" baseline="0" noProof="0" dirty="0" smtClean="0">
                <a:ln>
                  <a:solidFill>
                    <a:prstClr val="black"/>
                  </a:solidFill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процесс:</a:t>
            </a:r>
            <a:endParaRPr kumimoji="0" lang="ru-RU" sz="2800" b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536174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ru-RU" alt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alt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Тематические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консультации;</a:t>
            </a:r>
          </a:p>
          <a:p>
            <a:pPr lvl="0"/>
            <a:endParaRPr lang="ru-RU" alt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alt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Папки- раскладушки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</a:t>
            </a:r>
          </a:p>
          <a:p>
            <a:pPr lvl="0"/>
            <a:endParaRPr lang="ru-RU" alt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>
              <a:buFont typeface="Wingdings" pitchFamily="2" charset="2"/>
              <a:buChar char="ü"/>
            </a:pPr>
            <a:r>
              <a:rPr lang="ru-RU" alt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Пополнение предметно-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развивающей </a:t>
            </a:r>
          </a:p>
          <a:p>
            <a:pPr lvl="0"/>
            <a:r>
              <a:rPr lang="ru-RU" alt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среды;</a:t>
            </a:r>
          </a:p>
          <a:p>
            <a:pPr lvl="0"/>
            <a:endParaRPr lang="ru-RU" alt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Изготовление </a:t>
            </a:r>
            <a:r>
              <a:rPr lang="ru-RU" alt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выставка поделок</a:t>
            </a:r>
            <a:r>
              <a:rPr lang="ru-RU" alt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; </a:t>
            </a:r>
          </a:p>
          <a:p>
            <a:endParaRPr lang="ru-RU" altLang="ru-RU" sz="2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Беседы;</a:t>
            </a:r>
          </a:p>
          <a:p>
            <a:pPr lvl="0">
              <a:buFont typeface="Wingdings" pitchFamily="2" charset="2"/>
              <a:buChar char="ü"/>
            </a:pPr>
            <a:endParaRPr lang="ru-RU" alt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8" name="Picture 2" descr="C:\Users\user\Desktop\К ПРООЕКТУ ФОТО И ВИДЕО\IMG_20220203_163005_64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633" t="6405" r="15859"/>
          <a:stretch/>
        </p:blipFill>
        <p:spPr bwMode="auto">
          <a:xfrm>
            <a:off x="6586669" y="188640"/>
            <a:ext cx="2290427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19361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655</Words>
  <Application>Microsoft Office PowerPoint</Application>
  <PresentationFormat>Экран (4:3)</PresentationFormat>
  <Paragraphs>120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Ольга</cp:lastModifiedBy>
  <cp:revision>31</cp:revision>
  <dcterms:created xsi:type="dcterms:W3CDTF">2022-02-04T13:43:19Z</dcterms:created>
  <dcterms:modified xsi:type="dcterms:W3CDTF">2022-02-06T13:35:23Z</dcterms:modified>
</cp:coreProperties>
</file>